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8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andia.ru/text/category/vozdushnij_sha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hello_html_m63278f8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3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 smtClean="0"/>
              <a:t>ИГРЫ ДЛЯ РАЗВИТИЯ РЕЧИ</a:t>
            </a:r>
            <a:r>
              <a:rPr lang="ru-RU" dirty="0" smtClean="0"/>
              <a:t> </a:t>
            </a:r>
            <a:r>
              <a:rPr lang="ru-RU" b="1" dirty="0" smtClean="0"/>
              <a:t>ДЕТЕЙ </a:t>
            </a:r>
            <a:br>
              <a:rPr lang="ru-RU" b="1" dirty="0" smtClean="0"/>
            </a:br>
            <a:r>
              <a:rPr lang="ru-RU" b="1" dirty="0" smtClean="0"/>
              <a:t>от года до трёх лет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/>
              <a:t>Консультация для родителей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580112"/>
            <a:ext cx="4800600" cy="1938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Home\Desktop\hello_html_m24ea9fc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4784" y="5652120"/>
            <a:ext cx="3838575" cy="2942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Home\Desktop\hello_html_m63278f8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9143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4704" y="1187624"/>
            <a:ext cx="5400600" cy="7560840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ru-RU" b="1" dirty="0" smtClean="0"/>
              <a:t>Слушай и выполняй (с 2 лет)</a:t>
            </a:r>
            <a:endParaRPr lang="ru-RU" dirty="0" smtClean="0"/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i="1" dirty="0" smtClean="0"/>
              <a:t>Игра поможет закреплению в пассивном словаре ребенка слов, обозначающих действия.</a:t>
            </a:r>
            <a:endParaRPr lang="ru-RU" dirty="0" smtClean="0"/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dirty="0" smtClean="0"/>
              <a:t>В повседневном общении, в играх называйте и показывайте самые разные действия. Так, покажите, как можно кружиться на месте, прыгать, поднимать и опускать руки, приседать и т. п.</a:t>
            </a:r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dirty="0" smtClean="0"/>
              <a:t>Затем попросите малыша выполнить ваши команды. Команды могут быть следующими: «Сядь-встань-попрыгай»; «Встань-подними руки </a:t>
            </a:r>
            <a:r>
              <a:rPr lang="ru-RU" dirty="0" err="1" smtClean="0"/>
              <a:t>вверх-опусти</a:t>
            </a:r>
            <a:r>
              <a:rPr lang="ru-RU" dirty="0" smtClean="0"/>
              <a:t> </a:t>
            </a:r>
            <a:r>
              <a:rPr lang="ru-RU" dirty="0" err="1" smtClean="0"/>
              <a:t>руки-сядь</a:t>
            </a:r>
            <a:r>
              <a:rPr lang="ru-RU" dirty="0" smtClean="0"/>
              <a:t>»; «Попрыгай-покружись-присядь»; «Топни </a:t>
            </a:r>
            <a:r>
              <a:rPr lang="ru-RU" dirty="0" err="1" smtClean="0"/>
              <a:t>ножкой-похлопай</a:t>
            </a:r>
            <a:r>
              <a:rPr lang="ru-RU" dirty="0" smtClean="0"/>
              <a:t> в </a:t>
            </a:r>
            <a:r>
              <a:rPr lang="ru-RU" dirty="0" err="1" smtClean="0"/>
              <a:t>ладошки-беги</a:t>
            </a:r>
            <a:r>
              <a:rPr lang="ru-RU" dirty="0" smtClean="0"/>
              <a:t> ко мне».</a:t>
            </a:r>
          </a:p>
          <a:p>
            <a:pPr fontAlgn="base"/>
            <a:r>
              <a:rPr lang="ru-RU" b="1" dirty="0" smtClean="0"/>
              <a:t>Игрушки-шалуны (с 2 лет)</a:t>
            </a:r>
            <a:endParaRPr lang="ru-RU" dirty="0" smtClean="0"/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i="1" dirty="0" smtClean="0"/>
              <a:t>С помощью этой игры ребенок начнет понимать значения предлогов.</a:t>
            </a:r>
            <a:endParaRPr lang="ru-RU" dirty="0" smtClean="0"/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dirty="0" smtClean="0"/>
              <a:t>Используйте для игры любую мягкую игрушку, например, кошечку. Возьмите игрушку и скажите ребенку, что сегодня кошечка </a:t>
            </a:r>
            <a:r>
              <a:rPr lang="ru-RU" dirty="0" smtClean="0"/>
              <a:t>расшалилась: Скачет</a:t>
            </a:r>
            <a:r>
              <a:rPr lang="ru-RU" dirty="0" smtClean="0"/>
              <a:t>, прыгает, </a:t>
            </a:r>
            <a:r>
              <a:rPr lang="ru-RU" dirty="0" smtClean="0"/>
              <a:t>играет, А </a:t>
            </a:r>
            <a:r>
              <a:rPr lang="ru-RU" dirty="0" smtClean="0"/>
              <a:t>куда – сама не знает.</a:t>
            </a:r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dirty="0" smtClean="0"/>
              <a:t>Посадите кошку ребенку на плечо (при этом придерживайте ее) и спросите: «Где киса?», а затем сами ответьте: «На плече». Затем посадите игрушку на голову ребенка и вновь спросите: «Где киса? На голове». Кошку можно посадить ребенку на колени, на ладошку.</a:t>
            </a:r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dirty="0" smtClean="0"/>
              <a:t>Точно так же кошечка прячется под разные предметы мебели, а вы комментируете ее действия: «Киска под столом, под стулом, под кроватью» и т. д.</a:t>
            </a:r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dirty="0" smtClean="0"/>
              <a:t>В следующий раз кошечка будет прятаться за какие-либо предметы: за шкаф, за кресло, за спину, за дверь, за занавеску.</a:t>
            </a:r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dirty="0" smtClean="0"/>
              <a:t>И наконец киска устала шалить и легла отдохнуть. Вот она лежит у папы, у мамы, у бабушки и у самого малыша на коленях и поет песенку: «</a:t>
            </a:r>
            <a:r>
              <a:rPr lang="ru-RU" dirty="0" err="1" smtClean="0"/>
              <a:t>Мур-мур-мяу</a:t>
            </a:r>
            <a:r>
              <a:rPr lang="ru-RU" dirty="0" smtClean="0"/>
              <a:t>! </a:t>
            </a:r>
            <a:r>
              <a:rPr lang="ru-RU" dirty="0" err="1" smtClean="0"/>
              <a:t>Мур-мур-мяу</a:t>
            </a:r>
            <a:r>
              <a:rPr lang="ru-RU" dirty="0" smtClean="0"/>
              <a:t>!»</a:t>
            </a:r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dirty="0" smtClean="0"/>
              <a:t>В следующий раз проведите игру с птичкой, подвешенной на нитке, которая «летает» по комнате и садится на разные предметы, игрушки и людей.</a:t>
            </a:r>
          </a:p>
          <a:p>
            <a:pPr marL="0" indent="450000" algn="just">
              <a:spcBef>
                <a:spcPts val="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hello_html_m63278f8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3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733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4704" y="1043608"/>
            <a:ext cx="5256584" cy="7776864"/>
          </a:xfrm>
        </p:spPr>
        <p:txBody>
          <a:bodyPr>
            <a:normAutofit fontScale="55000" lnSpcReduction="20000"/>
          </a:bodyPr>
          <a:lstStyle/>
          <a:p>
            <a:pPr marL="0" indent="450000" algn="just" fontAlgn="base">
              <a:spcBef>
                <a:spcPts val="0"/>
              </a:spcBef>
              <a:buNone/>
            </a:pPr>
            <a:r>
              <a:rPr lang="ru-RU" b="1" dirty="0" smtClean="0"/>
              <a:t>Речь складывается из активного и пассивного словаря. Нужно заложить фундамент для речи – накопить достаточно большой пассивный словарь, для того чтобы появилась возможность перехода к активному словарю (самостоятельной речи). Поэтому в первую очередь необходимо научить ребенка понимать речь.</a:t>
            </a:r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b="1" dirty="0" smtClean="0"/>
              <a:t>Учить говорить нужно не только на специальных занятиях, но и в быту, во время повседневного общения. Для этого малышу задают вопросы, на которые первое время взрослому приходится отвечать самому. Так, мама застилает кроватку для малыша и говорит: «Куда Ваня сейчас пойдет? В кроватку. Спать». Если сначала малыш говорил «Бай-бай», то через некоторое время на этот вопрос он начнет отвечать «</a:t>
            </a:r>
            <a:r>
              <a:rPr lang="ru-RU" b="1" dirty="0" err="1" smtClean="0"/>
              <a:t>Пать</a:t>
            </a:r>
            <a:r>
              <a:rPr lang="ru-RU" b="1" dirty="0" smtClean="0"/>
              <a:t>» («Спать»). Таким образом из речи будут постепенно вытесняться звукоподражания и </a:t>
            </a:r>
            <a:r>
              <a:rPr lang="ru-RU" b="1" dirty="0" err="1" smtClean="0"/>
              <a:t>лепетные</a:t>
            </a:r>
            <a:r>
              <a:rPr lang="ru-RU" b="1" dirty="0" smtClean="0"/>
              <a:t> слова.</a:t>
            </a:r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b="1" dirty="0" smtClean="0"/>
              <a:t>Разговаривать с маленьким ребенком нужно только о тех предметах, которые привлекают его внимание в этот момент, или о тех действиях, которые он совершает. Например, купая малыша, нет смысла говорить об игрушках, лучше обратить его внимание на мочалку, мыло и полотенце.</a:t>
            </a:r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b="1" dirty="0" smtClean="0"/>
              <a:t>Малыш, увлекшись игрой, начнет повторять за вами предложенные звуковые комплексы и упрощенные слова. И неважно, какого качества будут эти первые слова, – важно, что они наконец-то прозвучат. Похвалите ребенка и порадуйтесь вместе с ним.</a:t>
            </a:r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dirty="0" smtClean="0"/>
              <a:t> 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hello_html_m63278f8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9143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664" y="755576"/>
            <a:ext cx="6172200" cy="1524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/>
              <a:t>ПЕРВЫЕ ЗВУКОПОДРАЖАНИЯ И СЛОВА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6712" y="2267744"/>
            <a:ext cx="5328592" cy="7344816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ru-RU" b="1" dirty="0" smtClean="0"/>
              <a:t>Кто за дверью? (с 1 года)</a:t>
            </a:r>
            <a:endParaRPr lang="ru-RU" dirty="0" smtClean="0"/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i="1" dirty="0" smtClean="0"/>
              <a:t>Игра помогает малышу научиться подражать взрослому и произносить звукоподражания.</a:t>
            </a:r>
            <a:endParaRPr lang="ru-RU" dirty="0" smtClean="0"/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dirty="0" smtClean="0"/>
              <a:t>Разложите перед малышом игрушки или картинки и попросите: «Дай </a:t>
            </a:r>
            <a:r>
              <a:rPr lang="ru-RU" dirty="0" err="1" smtClean="0"/>
              <a:t>му-му</a:t>
            </a:r>
            <a:r>
              <a:rPr lang="ru-RU" dirty="0" smtClean="0"/>
              <a:t>!» или «Дай </a:t>
            </a:r>
            <a:r>
              <a:rPr lang="ru-RU" dirty="0" err="1" smtClean="0"/>
              <a:t>ав-ав</a:t>
            </a:r>
            <a:r>
              <a:rPr lang="ru-RU" dirty="0" smtClean="0"/>
              <a:t>!»В </a:t>
            </a:r>
            <a:r>
              <a:rPr lang="ru-RU" dirty="0" smtClean="0"/>
              <a:t>следующий раз внесите в игру элемент неожиданности или загадочности. Например, спросите ребенка: «Кто это стучится к нам в дверь?» Открыв ее и обнаружив плюшевую собачку, предложите поиграть с ней в прятки. Потом покажите малышу, какие цирковые номера может показать собачка: ходить на задних лапках, делать сальто, прыгать до потолка, запрыгивать малышу на плечо и т. п. Имейте в виду, что при этом собачка не молчит, а звонко и задорно лает: «</a:t>
            </a:r>
            <a:r>
              <a:rPr lang="ru-RU" dirty="0" err="1" smtClean="0"/>
              <a:t>Ав-ав</a:t>
            </a:r>
            <a:r>
              <a:rPr lang="ru-RU" dirty="0" smtClean="0"/>
              <a:t>!»</a:t>
            </a:r>
          </a:p>
          <a:p>
            <a:pPr fontAlgn="base"/>
            <a:r>
              <a:rPr lang="ru-RU" b="1" dirty="0" smtClean="0"/>
              <a:t>Что делает малыш? (с 1 года)</a:t>
            </a:r>
            <a:endParaRPr lang="ru-RU" dirty="0" smtClean="0"/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i="1" dirty="0" smtClean="0"/>
              <a:t>Игра приучает малыша активно использовать звукоподражания.</a:t>
            </a:r>
            <a:endParaRPr lang="ru-RU" dirty="0" smtClean="0"/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dirty="0" smtClean="0"/>
              <a:t>Покажите малышу, как можно обозначить хорошо знакомые ему действия с помощью определенного сочетания звуков. Например, кормя ребенка, говорите: «</a:t>
            </a:r>
            <a:r>
              <a:rPr lang="ru-RU" dirty="0" err="1" smtClean="0"/>
              <a:t>Ам-ам</a:t>
            </a:r>
            <a:r>
              <a:rPr lang="ru-RU" dirty="0" smtClean="0"/>
              <a:t>!», купая: «Куп-куп!», а укладывая спать: «Бай-бай!» Играя с малышом в подвижные игры, не забывайте озвучивать ваши действия. Танцуя, напевайте: «Ля-ля-ля!», топая ногами, произносите: «Топ-топ-топ!», хлопая в ладоши: «Хлоп-хлоп!», прыгая: «Прыг-скок!»</a:t>
            </a:r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dirty="0" smtClean="0"/>
              <a:t>Играя с ребенком в мяч, повторяйте звуковые комплексы и слова: «</a:t>
            </a:r>
            <a:r>
              <a:rPr lang="ru-RU" dirty="0" err="1" smtClean="0"/>
              <a:t>Опа</a:t>
            </a:r>
            <a:r>
              <a:rPr lang="ru-RU" dirty="0" smtClean="0"/>
              <a:t>!», «На!», «Дай!» Показывая малышу, как копать лопаткой песок или снег, не забывайте озвучивать свои действия: «Коп-коп!» и стимулируйте к этому ребенка.</a:t>
            </a:r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hello_html_m63278f8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9143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8720" y="1043607"/>
            <a:ext cx="5256584" cy="8100393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ru-RU" b="1" dirty="0" smtClean="0"/>
              <a:t>Музыкальные игрушки (с 1 года</a:t>
            </a:r>
            <a:r>
              <a:rPr lang="ru-RU" b="1" dirty="0" smtClean="0"/>
              <a:t>)</a:t>
            </a:r>
            <a:r>
              <a:rPr lang="ru-RU" b="1" dirty="0" smtClean="0"/>
              <a:t> </a:t>
            </a:r>
            <a:endParaRPr lang="ru-RU" dirty="0" smtClean="0"/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i="1" dirty="0" smtClean="0"/>
              <a:t>Игра приучает малыша активно использовать звукоподражания.</a:t>
            </a:r>
            <a:endParaRPr lang="ru-RU" dirty="0" smtClean="0"/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dirty="0" smtClean="0"/>
              <a:t>Продемонстрируйте малышу игру на игрушечных музыкальных инструментах и дайте поиграть ему самому. Покажите, как звучат музыкальные игрушки: дудочка: «</a:t>
            </a:r>
            <a:r>
              <a:rPr lang="ru-RU" dirty="0" err="1" smtClean="0"/>
              <a:t>Ду-ду-ду</a:t>
            </a:r>
            <a:r>
              <a:rPr lang="ru-RU" dirty="0" smtClean="0"/>
              <a:t>!», гармошка: «Тра-та-та!», колокольчик: «Динь-динь!», барабан: «Бум-бум!»</a:t>
            </a:r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dirty="0" smtClean="0"/>
              <a:t>После этого произносите соответствующие звукоподражания и, не беря музыкальные инструменты в руки, изобразите, как играют на дудочке, гармошке и колокольчике. Стимулируйте малыша повторять за вами движения и звукоподражания.</a:t>
            </a:r>
          </a:p>
          <a:p>
            <a:pPr fontAlgn="base"/>
            <a:r>
              <a:rPr lang="ru-RU" b="1" dirty="0" smtClean="0"/>
              <a:t>Голоса животных (с 1 года)</a:t>
            </a:r>
            <a:endParaRPr lang="ru-RU" dirty="0" smtClean="0"/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i="1" dirty="0" smtClean="0"/>
              <a:t>Игра приучает малыша активно использовать звукоподражания.</a:t>
            </a:r>
            <a:endParaRPr lang="ru-RU" dirty="0" smtClean="0"/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dirty="0" smtClean="0"/>
              <a:t>Покажите ребенку игрушечную корову и скажите: «</a:t>
            </a:r>
            <a:r>
              <a:rPr lang="ru-RU" dirty="0" err="1" smtClean="0"/>
              <a:t>Му-у-у</a:t>
            </a:r>
            <a:r>
              <a:rPr lang="ru-RU" dirty="0" smtClean="0"/>
              <a:t>!», затем покажите кошечку: «Мяу!», собачку: «</a:t>
            </a:r>
            <a:r>
              <a:rPr lang="ru-RU" dirty="0" err="1" smtClean="0"/>
              <a:t>Ав-ав</a:t>
            </a:r>
            <a:r>
              <a:rPr lang="ru-RU" dirty="0" smtClean="0"/>
              <a:t>!», лошадку: «Иго-го!» и т. д.</a:t>
            </a:r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dirty="0" smtClean="0"/>
              <a:t>Можно по очереди прятать этих зверюшек в домик из кубиков, за ширму (большую книгу), занавеску или под стол и просить малыша отгадать, кто подает голос.</a:t>
            </a:r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dirty="0" smtClean="0"/>
              <a:t>Пусть малыш загадает звуковые загадки, а вы будете их отгадывать.</a:t>
            </a:r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dirty="0" smtClean="0"/>
              <a:t>Сначала отвечайте правильно, а затем умышленно допустите ошибку. Малыш удивится неправильному ответу, но вскоре поймет, что это ошибка, и развеселится. В результате игра станет еще интереснее.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hello_html_m63278f8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9143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683568"/>
            <a:ext cx="6172200" cy="1524000"/>
          </a:xfrm>
        </p:spPr>
        <p:txBody>
          <a:bodyPr/>
          <a:lstStyle/>
          <a:p>
            <a:r>
              <a:rPr lang="ru-RU" b="1" dirty="0" smtClean="0"/>
              <a:t>ИГРЫ ДЛЯ РАЗВИТИЯ ПОНИМАНИЯ РЕЧИ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4704" y="2483768"/>
            <a:ext cx="5400600" cy="6660232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ru-RU" b="1" dirty="0" smtClean="0"/>
              <a:t>Знакомые вещи (с 1 года 3 месяцев)</a:t>
            </a:r>
            <a:endParaRPr lang="ru-RU" dirty="0" smtClean="0"/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i="1" dirty="0" smtClean="0"/>
              <a:t>Игра способствует расширению запаса понимаемых ребенком слов, обозначающих предметы быта, игрушки.</a:t>
            </a:r>
            <a:endParaRPr lang="ru-RU" dirty="0" smtClean="0"/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dirty="0" smtClean="0"/>
              <a:t>Используйте игрушки, с которыми малыш постоянно играет; предметы обихода. Во время игр, кормления и гигиенического ухода за ребенком называйте предметы и игрушки, которыми пользуется малыш (машинка, мячик, полотенце, мыло, часы и т. п.).</a:t>
            </a:r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dirty="0" smtClean="0"/>
              <a:t>Расставьте перед ребенком четыре предмета (игрушки) и попросите показать каждый из них. При этом задавайте ребенку вопросы: «</a:t>
            </a:r>
            <a:r>
              <a:rPr lang="ru-RU" dirty="0" smtClean="0"/>
              <a:t>Где?»</a:t>
            </a:r>
            <a:endParaRPr lang="ru-RU" dirty="0" smtClean="0"/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dirty="0" smtClean="0"/>
              <a:t>Расставьте эти же предметы перед малышом в другом порядке и вновь дайте задание показать каждый из называемых предметов.</a:t>
            </a:r>
          </a:p>
          <a:p>
            <a:pPr fontAlgn="base"/>
            <a:r>
              <a:rPr lang="ru-RU" b="1" dirty="0" smtClean="0"/>
              <a:t>Моя одежда (с 1 года 3 месяцев)</a:t>
            </a:r>
            <a:endParaRPr lang="ru-RU" dirty="0" smtClean="0"/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i="1" dirty="0" smtClean="0"/>
              <a:t>Задача игры – расширить у ребенка запас понимаемых слов по теме «Одежда».</a:t>
            </a:r>
            <a:endParaRPr lang="ru-RU" dirty="0" smtClean="0"/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dirty="0" smtClean="0"/>
              <a:t>Во время сборов на прогулку, одевания после сна называйте предметы одежды малыша (рубашка, трусы, колготки, майка и т. Д.).</a:t>
            </a:r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dirty="0" smtClean="0"/>
              <a:t>Разложите перед ребенком 4 предмета одежды и попросите показать каждый из них. При этом задавайте малышу вопросы: «Где …?» При этом просите ребенка не только показывать, но и называть вещи. </a:t>
            </a:r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dirty="0" smtClean="0"/>
              <a:t> Разложите эти предметы перед малышом в другом порядке и вновь дайте задание показать каждый из названных предметов.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Desktop\hello_html_m63278f8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9143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4704" y="827583"/>
            <a:ext cx="5472608" cy="7128793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b="1" dirty="0" smtClean="0"/>
              <a:t>Покажи  (с 1 года 3 месяцев)</a:t>
            </a:r>
            <a:endParaRPr lang="ru-RU" dirty="0" smtClean="0"/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i="1" dirty="0" smtClean="0"/>
              <a:t>Игра поможет ребенку запомнить слова, обозначающие части лица, будет способствовать развитию мелкой моторики пальцев рук.</a:t>
            </a:r>
            <a:endParaRPr lang="ru-RU" dirty="0" smtClean="0"/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dirty="0" smtClean="0"/>
              <a:t>Общаясь и играя с ребенком, почаще показывайте и называйте части лица самого малыша, а также игрушек: куклы, собачки, медвежонка.</a:t>
            </a:r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dirty="0" smtClean="0"/>
              <a:t>Попросите ребенка показать указательным пальчиком, где у него носик, глазки, ротик, ушки. Затем дайте задание малышу показать эти же части лица на кукле, на игрушке-зверюшке.</a:t>
            </a:r>
          </a:p>
          <a:p>
            <a:pPr fontAlgn="base"/>
            <a:r>
              <a:rPr lang="ru-RU" dirty="0" smtClean="0"/>
              <a:t> </a:t>
            </a:r>
            <a:r>
              <a:rPr lang="ru-RU" b="1" dirty="0" smtClean="0"/>
              <a:t>Кукла Ляля (с 1 года 3 месяцев)</a:t>
            </a:r>
            <a:endParaRPr lang="ru-RU" dirty="0" smtClean="0"/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i="1" dirty="0" smtClean="0"/>
              <a:t>Игра поможет ребенку расширить запас понимаемых слов, обозначающих разные действия.</a:t>
            </a:r>
            <a:endParaRPr lang="ru-RU" dirty="0" smtClean="0"/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dirty="0" smtClean="0"/>
              <a:t>Вам потребуются кукла, кукольная кроватка, тарелочка, ложечка, тележка (коляска для куклы).</a:t>
            </a:r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dirty="0" smtClean="0"/>
              <a:t>Покажите ребенку разные варианты игровых действий: уложите куклу спать, покормите с ложки, покатайте в тележке (коляске). Все свои действия комментируйте.</a:t>
            </a:r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dirty="0" smtClean="0"/>
              <a:t> Предложите ребенку: «Покорми куклу», «Положи куклу в кроватку», «Покатай куклу в тележке».</a:t>
            </a:r>
          </a:p>
          <a:p>
            <a:pPr fontAlgn="base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esktop\hello_html_m63278f8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9143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4704" y="755575"/>
            <a:ext cx="5472608" cy="7992889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b="1" dirty="0" smtClean="0"/>
              <a:t>Сборы на прогулку (с 1 года 6 месяцев)</a:t>
            </a:r>
            <a:endParaRPr lang="ru-RU" dirty="0" smtClean="0"/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i="1" dirty="0" smtClean="0"/>
              <a:t>Игра расширит запас понимаемых слов.</a:t>
            </a:r>
            <a:endParaRPr lang="ru-RU" dirty="0" smtClean="0"/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dirty="0" smtClean="0"/>
              <a:t>Перед прогулкой разложите уличную одежду ребенка на стульчике. Скажите: «Сейчас мы пойдем гулять. Где у нас лежит шапка? Вот она. Какая она пушистая – потрогай ручками! Давай наденем шапку на головку. Вот так! Посмотрись в зеркало. Какая шапочка красивая – синяя-синяя! А это – ленточки у шапки. Мы сейчас завяжем ленточки, чтобы ушкам было тепло. Вот так! Тепло? Тепло!». Проговаривайте так каждую вещь, которую вы надеваете ребенку. </a:t>
            </a:r>
          </a:p>
          <a:p>
            <a:pPr fontAlgn="base"/>
            <a:r>
              <a:rPr lang="ru-RU" b="1" dirty="0" smtClean="0"/>
              <a:t>Выставка игрушек (с 1 года 6 месяцев)</a:t>
            </a:r>
            <a:endParaRPr lang="ru-RU" dirty="0" smtClean="0"/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i="1" dirty="0" smtClean="0"/>
              <a:t>Игра поможет расширить пассивный словарь ребенка.</a:t>
            </a:r>
            <a:endParaRPr lang="ru-RU" dirty="0" smtClean="0"/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dirty="0" smtClean="0"/>
              <a:t>Сделайте для ребенка полочку, расположенную на уровне его глаз, и расставьте на ней игрушки. Поочередно называйте игрушки, размещенные на полочке.</a:t>
            </a:r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dirty="0" smtClean="0"/>
              <a:t>Разрешите ребенку взять эти игрушки и поиграть с ними, но затем попросите поставить все игрушки обратно. В течение дня несколько раз подводите малыша к полке, показывайте и называйте расставленные на ней игрушки. В конце дня снова назовите стоящие на полочке игрушки и попросите ребенка самого показать их.</a:t>
            </a:r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dirty="0" smtClean="0"/>
              <a:t>На другой день замените игрушки или, если малыш еще не запомнил названия, оставьте прежние, но добавьте новую.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me\Desktop\hello_html_m63278f8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9143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2696" y="899591"/>
            <a:ext cx="5544616" cy="7704857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ru-RU" b="1" dirty="0" smtClean="0"/>
              <a:t>Кто что делает? (с 1 года 9 месяцев</a:t>
            </a:r>
            <a:r>
              <a:rPr lang="ru-RU" b="1" dirty="0" smtClean="0"/>
              <a:t>)</a:t>
            </a:r>
            <a:r>
              <a:rPr lang="ru-RU" b="1" dirty="0" smtClean="0"/>
              <a:t> </a:t>
            </a:r>
            <a:endParaRPr lang="ru-RU" dirty="0" smtClean="0"/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dirty="0" smtClean="0"/>
              <a:t>С помощью этого задания ребенок будет учиться понимать простые вопросы.</a:t>
            </a:r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dirty="0" smtClean="0"/>
              <a:t>Возьмите сюжетные картинки, например: мальчик ест, девочка спит, дети играют с мячом.</a:t>
            </a:r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dirty="0" smtClean="0"/>
              <a:t>Показывайте ребенку эти простые картинки и рассказывайте ему, кто на них изображен и что делает.</a:t>
            </a:r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dirty="0" smtClean="0"/>
              <a:t>Затем разложите картинки на столе и предложите малышу показать ту, на которой мальчик ест. Затем пусть малыш выберет картинку, на которой девочка спит, и ту, где дети играют. По этим же картинкам можно задать малышу вопросы: «Кто это?» и «Что делает?»</a:t>
            </a:r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dirty="0" smtClean="0"/>
              <a:t>На вопрос «Кто?» малыш будет подавать вам картинки. А на вопрос «Что делает?» – изображать знакомые действия. Если речевые возможности позволят, то ребенок ответит и на вопросы.</a:t>
            </a:r>
          </a:p>
          <a:p>
            <a:pPr fontAlgn="base"/>
            <a:r>
              <a:rPr lang="ru-RU" b="1" dirty="0" smtClean="0"/>
              <a:t>Части тела (с 1 года 9 месяцев</a:t>
            </a:r>
            <a:r>
              <a:rPr lang="ru-RU" b="1" dirty="0" smtClean="0"/>
              <a:t>)</a:t>
            </a:r>
            <a:r>
              <a:rPr lang="ru-RU" b="1" dirty="0" smtClean="0"/>
              <a:t> </a:t>
            </a:r>
            <a:endParaRPr lang="ru-RU" dirty="0" smtClean="0"/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i="1" dirty="0" smtClean="0"/>
              <a:t>Игра поможет ребенку запомнить слова, обозначающие части лица, будет способствовать развитию мелкой моторики пальцев рук.</a:t>
            </a:r>
            <a:endParaRPr lang="ru-RU" dirty="0" smtClean="0"/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dirty="0" smtClean="0"/>
              <a:t>Общаясь и играя с ребенком, показывайте и называйте части тела.</a:t>
            </a:r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dirty="0" smtClean="0"/>
              <a:t>Попросите ребенка показать на себе, где находятся разные части тела: глаза, лоб, нос, волосы, спина, живот, руки и ноги.</a:t>
            </a:r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dirty="0" smtClean="0"/>
              <a:t>Попросите показать эти же части тела на кукле. Пусть ребенок покажет их на картинке.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Home\Desktop\hello_html_m63278f8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0688" y="899593"/>
            <a:ext cx="5544616" cy="7560840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ru-RU" b="1" dirty="0" smtClean="0"/>
              <a:t>Волшебный мешочек (с 2 лет</a:t>
            </a:r>
            <a:r>
              <a:rPr lang="ru-RU" b="1" dirty="0" smtClean="0"/>
              <a:t>)</a:t>
            </a:r>
            <a:r>
              <a:rPr lang="ru-RU" b="1" dirty="0" smtClean="0"/>
              <a:t> </a:t>
            </a:r>
            <a:endParaRPr lang="ru-RU" dirty="0" smtClean="0"/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i="1" dirty="0" smtClean="0"/>
              <a:t>Игра развивает у ребенка понимание речи, расширяет его пассивный словарь.</a:t>
            </a:r>
            <a:endParaRPr lang="ru-RU" dirty="0" smtClean="0"/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dirty="0" smtClean="0"/>
              <a:t>Вам потребуются мешочек из яркой ткани и небольшие игрушки. Покажите ребенку мешочек и скажите, что он не простой, а волшебный: сейчас из него появятся разные игрушки. Вынимайте из мешочка игрушку, например, лисичку, называйте ее, а затем передавайте малышу.</a:t>
            </a:r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dirty="0" smtClean="0"/>
              <a:t>Доставая из мешочка следующую игрушку, например, кубик, назовите и его. Так одну за другой достаньте из волшебного мешочка 3–4 игрушки, назовите их и отдайте ребенку для рассматривания.</a:t>
            </a:r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dirty="0" smtClean="0"/>
              <a:t>Когда малыш рассмотрит все игрушки, попросите его убрать игрушки в мешочек. При этом называйте одну за другой, а ребенок пусть кладет их по очереди в волшебный мешочек</a:t>
            </a:r>
            <a:r>
              <a:rPr lang="ru-RU" dirty="0" smtClean="0"/>
              <a:t>.</a:t>
            </a:r>
          </a:p>
          <a:p>
            <a:pPr fontAlgn="base"/>
            <a:r>
              <a:rPr lang="ru-RU" b="1" dirty="0" smtClean="0"/>
              <a:t>Что делает? (с 2 лет)</a:t>
            </a:r>
            <a:endParaRPr lang="ru-RU" dirty="0" smtClean="0"/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i="1" dirty="0" smtClean="0"/>
              <a:t>Игра развивает у ребенка понимание речи, расширяет его пассивный словарь за счет глаголов.</a:t>
            </a:r>
            <a:endParaRPr lang="ru-RU" dirty="0" smtClean="0"/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dirty="0" smtClean="0"/>
              <a:t>Возьмите сюжетные картинки: кошка спит, кошка ест из миски, кошка играет с мячиком. Разложите их перед малышом и попросите показать, где кошка спит, где играет, а где ест.</a:t>
            </a:r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dirty="0" smtClean="0"/>
              <a:t>Можно предложить ребенку показать картинки с мальчиком: мальчик бежит, прыгает, плавает, ест ложкой из тарелки, пьет из чашки, едет на машине, рисует, играет с </a:t>
            </a:r>
            <a:r>
              <a:rPr lang="ru-RU" dirty="0" smtClean="0">
                <a:hlinkClick r:id="rId3" tooltip="Воздушный шар"/>
              </a:rPr>
              <a:t>воздушным шариком</a:t>
            </a:r>
            <a:r>
              <a:rPr lang="ru-RU" dirty="0" smtClean="0"/>
              <a:t>, умывается, плачет и т. п. (для одной игры – не более пяти картинок).</a:t>
            </a:r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1399</Words>
  <Application>Microsoft Office PowerPoint</Application>
  <PresentationFormat>Экран (4:3)</PresentationFormat>
  <Paragraphs>86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ИГРЫ ДЛЯ РАЗВИТИЯ РЕЧИ ДЕТЕЙ  от года до трёх лет   Консультация для родителей </vt:lpstr>
      <vt:lpstr>Слайд 2</vt:lpstr>
      <vt:lpstr> ПЕРВЫЕ ЗВУКОПОДРАЖАНИЯ И СЛОВА </vt:lpstr>
      <vt:lpstr>Слайд 4</vt:lpstr>
      <vt:lpstr>ИГРЫ ДЛЯ РАЗВИТИЯ ПОНИМАНИЯ РЕЧИ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ДЛЯ РАЗВИТИЯ РЕЧИ ДЕТЕЙ  от года до трёх лет   Консультация для родителей </dc:title>
  <dc:creator>Home</dc:creator>
  <cp:lastModifiedBy>Home</cp:lastModifiedBy>
  <cp:revision>2</cp:revision>
  <dcterms:created xsi:type="dcterms:W3CDTF">2018-10-21T19:08:23Z</dcterms:created>
  <dcterms:modified xsi:type="dcterms:W3CDTF">2018-10-22T08:32:09Z</dcterms:modified>
</cp:coreProperties>
</file>